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vi-V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7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900"/>
            </a:lvl1pPr>
            <a:lvl2pPr marL="356616" indent="0" algn="ctr">
              <a:buNone/>
              <a:defRPr sz="1600"/>
            </a:lvl2pPr>
            <a:lvl3pPr marL="713232" indent="0" algn="ctr">
              <a:buNone/>
              <a:defRPr sz="1400"/>
            </a:lvl3pPr>
            <a:lvl4pPr marL="1069848" indent="0" algn="ctr">
              <a:buNone/>
              <a:defRPr sz="1200"/>
            </a:lvl4pPr>
            <a:lvl5pPr marL="1426464" indent="0" algn="ctr">
              <a:buNone/>
              <a:defRPr sz="1200"/>
            </a:lvl5pPr>
            <a:lvl6pPr marL="1783080" indent="0" algn="ctr">
              <a:buNone/>
              <a:defRPr sz="1200"/>
            </a:lvl6pPr>
            <a:lvl7pPr marL="2139696" indent="0" algn="ctr">
              <a:buNone/>
              <a:defRPr sz="1200"/>
            </a:lvl7pPr>
            <a:lvl8pPr marL="2496312" indent="0" algn="ctr">
              <a:buNone/>
              <a:defRPr sz="1200"/>
            </a:lvl8pPr>
            <a:lvl9pPr marL="2852928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4F7A-349F-4173-9861-79B6A16528D3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C288-87B1-4BC4-A19E-3D4821CF76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77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4F7A-349F-4173-9861-79B6A16528D3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C288-87B1-4BC4-A19E-3D4821CF76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1791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4F7A-349F-4173-9861-79B6A16528D3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C288-87B1-4BC4-A19E-3D4821CF76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6735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4F7A-349F-4173-9861-79B6A16528D3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C288-87B1-4BC4-A19E-3D4821CF76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9509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7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4F7A-349F-4173-9861-79B6A16528D3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C288-87B1-4BC4-A19E-3D4821CF76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571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4F7A-349F-4173-9861-79B6A16528D3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C288-87B1-4BC4-A19E-3D4821CF76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0624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6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4F7A-349F-4173-9861-79B6A16528D3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C288-87B1-4BC4-A19E-3D4821CF76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6091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4F7A-349F-4173-9861-79B6A16528D3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C288-87B1-4BC4-A19E-3D4821CF76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2034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4F7A-349F-4173-9861-79B6A16528D3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C288-87B1-4BC4-A19E-3D4821CF76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4152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56616" indent="0">
              <a:buNone/>
              <a:defRPr sz="1100"/>
            </a:lvl2pPr>
            <a:lvl3pPr marL="713232" indent="0">
              <a:buNone/>
              <a:defRPr sz="900"/>
            </a:lvl3pPr>
            <a:lvl4pPr marL="1069848" indent="0">
              <a:buNone/>
              <a:defRPr sz="800"/>
            </a:lvl4pPr>
            <a:lvl5pPr marL="1426464" indent="0">
              <a:buNone/>
              <a:defRPr sz="800"/>
            </a:lvl5pPr>
            <a:lvl6pPr marL="1783080" indent="0">
              <a:buNone/>
              <a:defRPr sz="800"/>
            </a:lvl6pPr>
            <a:lvl7pPr marL="2139696" indent="0">
              <a:buNone/>
              <a:defRPr sz="800"/>
            </a:lvl7pPr>
            <a:lvl8pPr marL="2496312" indent="0">
              <a:buNone/>
              <a:defRPr sz="800"/>
            </a:lvl8pPr>
            <a:lvl9pPr marL="2852928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4F7A-349F-4173-9861-79B6A16528D3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C288-87B1-4BC4-A19E-3D4821CF76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970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56616" indent="0">
              <a:buNone/>
              <a:defRPr sz="1100"/>
            </a:lvl2pPr>
            <a:lvl3pPr marL="713232" indent="0">
              <a:buNone/>
              <a:defRPr sz="900"/>
            </a:lvl3pPr>
            <a:lvl4pPr marL="1069848" indent="0">
              <a:buNone/>
              <a:defRPr sz="800"/>
            </a:lvl4pPr>
            <a:lvl5pPr marL="1426464" indent="0">
              <a:buNone/>
              <a:defRPr sz="800"/>
            </a:lvl5pPr>
            <a:lvl6pPr marL="1783080" indent="0">
              <a:buNone/>
              <a:defRPr sz="800"/>
            </a:lvl6pPr>
            <a:lvl7pPr marL="2139696" indent="0">
              <a:buNone/>
              <a:defRPr sz="800"/>
            </a:lvl7pPr>
            <a:lvl8pPr marL="2496312" indent="0">
              <a:buNone/>
              <a:defRPr sz="800"/>
            </a:lvl8pPr>
            <a:lvl9pPr marL="2852928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4F7A-349F-4173-9861-79B6A16528D3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C288-87B1-4BC4-A19E-3D4821CF76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7427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E4F7A-349F-4173-9861-79B6A16528D3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FC288-87B1-4BC4-A19E-3D4821CF76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141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13232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308" indent="-178308" algn="l" defTabSz="7132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24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303" y="708338"/>
            <a:ext cx="7153835" cy="533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19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71187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5348" b="65104"/>
          <a:stretch/>
        </p:blipFill>
        <p:spPr>
          <a:xfrm>
            <a:off x="1210614" y="2247364"/>
            <a:ext cx="6732571" cy="427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88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5025175" cy="5800544"/>
          </a:xfrm>
        </p:spPr>
        <p:txBody>
          <a:bodyPr>
            <a:norm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nhíu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nhíu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5696" t="34296" b="33582"/>
          <a:stretch/>
        </p:blipFill>
        <p:spPr>
          <a:xfrm>
            <a:off x="4405542" y="783038"/>
            <a:ext cx="4197545" cy="543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3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408" y="493914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5333" t="67018"/>
          <a:stretch/>
        </p:blipFill>
        <p:spPr>
          <a:xfrm>
            <a:off x="1971005" y="2073498"/>
            <a:ext cx="5378507" cy="408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08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15</Words>
  <Application>Microsoft Office PowerPoint</Application>
  <PresentationFormat>On-screen Show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Ông mặt trời óng ánh Tỏa nắng hai mẹ con Bóng con và bóng mẹ Dắt nhau đi trên đường</vt:lpstr>
      <vt:lpstr>Ông nhíu mắt nhìn em Em nhíu mắt nhìn ông Ông ở trên cao nhé Cháu ở dưới này thôi</vt:lpstr>
      <vt:lpstr>Hai ông cháu cùng cười Mẹ cười đi bên cạnh Ông mặt trời óng ánh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CMS</cp:lastModifiedBy>
  <cp:revision>4</cp:revision>
  <dcterms:created xsi:type="dcterms:W3CDTF">2023-03-15T09:58:44Z</dcterms:created>
  <dcterms:modified xsi:type="dcterms:W3CDTF">2023-04-03T09:48:47Z</dcterms:modified>
</cp:coreProperties>
</file>